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6" r:id="rId1"/>
  </p:sldMasterIdLst>
  <p:sldIdLst>
    <p:sldId id="256" r:id="rId2"/>
    <p:sldId id="279" r:id="rId3"/>
    <p:sldId id="278" r:id="rId4"/>
    <p:sldId id="281" r:id="rId5"/>
    <p:sldId id="28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0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6420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532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7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0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8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2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0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5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6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8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3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crossjoin.co.uk/category/dax" TargetMode="External"/><Relationship Id="rId7" Type="http://schemas.openxmlformats.org/officeDocument/2006/relationships/hyperlink" Target="http://www.sqlbi.com/guides/dax" TargetMode="External"/><Relationship Id="rId2" Type="http://schemas.openxmlformats.org/officeDocument/2006/relationships/hyperlink" Target="https://www.tutorialspoint.com/excel_dax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adacad.com/" TargetMode="External"/><Relationship Id="rId5" Type="http://schemas.openxmlformats.org/officeDocument/2006/relationships/hyperlink" Target="https://p3adaptive.com/" TargetMode="External"/><Relationship Id="rId4" Type="http://schemas.openxmlformats.org/officeDocument/2006/relationships/hyperlink" Target="https://exceleratorbi.com.a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Diving into DAX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Evolved from MDX</a:t>
            </a:r>
          </a:p>
          <a:p>
            <a:r>
              <a:rPr lang="en-US" dirty="0"/>
              <a:t>Currently used by few of Microsoft products, such as Power BI, SSRS, and Excel</a:t>
            </a:r>
          </a:p>
          <a:p>
            <a:r>
              <a:rPr lang="en-US" dirty="0"/>
              <a:t>In Excel,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DAX is a formula language for creating custom calculations in Power PivotTables.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You can use the DAX functions that are designed to work with relational data and perform dynamic aggregation in DAX formulas.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DAX formulas are very similar to Excel formulas. To create a DAX formula, you type an equal sign, followed by a function name or expression and any required values or arguments.</a:t>
            </a:r>
          </a:p>
        </p:txBody>
      </p:sp>
    </p:spTree>
    <p:extLst>
      <p:ext uri="{BB962C8B-B14F-4D97-AF65-F5344CB8AC3E}">
        <p14:creationId xmlns:p14="http://schemas.microsoft.com/office/powerpoint/2010/main" val="146832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82986" cy="1280890"/>
          </a:xfrm>
        </p:spPr>
        <p:txBody>
          <a:bodyPr/>
          <a:lstStyle/>
          <a:p>
            <a:r>
              <a:rPr lang="en-US" dirty="0"/>
              <a:t>DAX Language Fundamentals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DAX operators</a:t>
            </a:r>
          </a:p>
          <a:p>
            <a:r>
              <a:rPr lang="en-US" dirty="0"/>
              <a:t>Applying conditional logic in DAX</a:t>
            </a:r>
          </a:p>
          <a:p>
            <a:r>
              <a:rPr lang="en-US" dirty="0"/>
              <a:t>Exploring iterator functions and row context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91-99)</a:t>
            </a:r>
          </a:p>
        </p:txBody>
      </p:sp>
    </p:spTree>
    <p:extLst>
      <p:ext uri="{BB962C8B-B14F-4D97-AF65-F5344CB8AC3E}">
        <p14:creationId xmlns:p14="http://schemas.microsoft.com/office/powerpoint/2010/main" val="1101175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82986" cy="1280890"/>
          </a:xfrm>
        </p:spPr>
        <p:txBody>
          <a:bodyPr/>
          <a:lstStyle/>
          <a:p>
            <a:r>
              <a:rPr lang="en-US" dirty="0"/>
              <a:t>Understanding Filter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Getting context transitions with the CALCULATE function</a:t>
            </a:r>
          </a:p>
          <a:p>
            <a:r>
              <a:rPr lang="en-US" dirty="0"/>
              <a:t>Adding flexibility with the FILTER function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99-103)</a:t>
            </a:r>
          </a:p>
        </p:txBody>
      </p:sp>
    </p:spTree>
    <p:extLst>
      <p:ext uri="{BB962C8B-B14F-4D97-AF65-F5344CB8AC3E}">
        <p14:creationId xmlns:p14="http://schemas.microsoft.com/office/powerpoint/2010/main" val="3671617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Go from Here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1"/>
            <a:ext cx="9021262" cy="2703094"/>
          </a:xfrm>
        </p:spPr>
        <p:txBody>
          <a:bodyPr>
            <a:normAutofit/>
          </a:bodyPr>
          <a:lstStyle/>
          <a:p>
            <a:r>
              <a:rPr lang="en-MY" sz="1800" b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  <a:hlinkClick r:id="rId2"/>
              </a:rPr>
              <a:t>Excel DAX Tutorial</a:t>
            </a:r>
            <a:r>
              <a:rPr lang="en-MY" sz="1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(https://www.tutorialspoint.com/excel_dax/index.htm) </a:t>
            </a:r>
            <a:r>
              <a:rPr lang="en-US" dirty="0"/>
              <a:t> </a:t>
            </a:r>
          </a:p>
          <a:p>
            <a:r>
              <a:rPr lang="en-MY" sz="1800" b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  <a:hlinkClick r:id="rId3"/>
              </a:rPr>
              <a:t>Chris Webb’s BI Blog</a:t>
            </a:r>
            <a:r>
              <a:rPr lang="en-MY" sz="1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(https://blog.crossjoin.co.uk/category/dax) </a:t>
            </a:r>
          </a:p>
          <a:p>
            <a:r>
              <a:rPr lang="en-MY" sz="1800" b="1" u="sng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  <a:hlinkClick r:id="rId4"/>
              </a:rPr>
              <a:t>Excelerator</a:t>
            </a:r>
            <a:r>
              <a:rPr lang="en-MY" sz="1800" b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  <a:hlinkClick r:id="rId4"/>
              </a:rPr>
              <a:t> BI</a:t>
            </a:r>
            <a:r>
              <a:rPr lang="en-MY" sz="1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(https://exceleratorbi.com.au)</a:t>
            </a:r>
          </a:p>
          <a:p>
            <a:r>
              <a:rPr lang="en-MY" sz="1800" b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  <a:hlinkClick r:id="rId5"/>
              </a:rPr>
              <a:t>P3 Adaptive</a:t>
            </a:r>
            <a:r>
              <a:rPr lang="en-MY" sz="1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(https://p3adaptive.com)</a:t>
            </a:r>
            <a:endParaRPr lang="en-MY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MY" sz="1800" b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  <a:hlinkClick r:id="rId6"/>
              </a:rPr>
              <a:t>RADACAD</a:t>
            </a:r>
            <a:r>
              <a:rPr lang="en-MY" sz="1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(https://radacad.com)</a:t>
            </a:r>
          </a:p>
          <a:p>
            <a:r>
              <a:rPr lang="en-MY" sz="1800" b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  <a:hlinkClick r:id="rId7"/>
              </a:rPr>
              <a:t>SQLB: How to Learn DAX</a:t>
            </a:r>
            <a:r>
              <a:rPr lang="en-MY" sz="1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(www.sqlbi.com/guides/dax)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07919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560</TotalTime>
  <Words>232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Wisp</vt:lpstr>
      <vt:lpstr>Diving into DAX</vt:lpstr>
      <vt:lpstr>Introduction</vt:lpstr>
      <vt:lpstr>DAX Language Fundamentals</vt:lpstr>
      <vt:lpstr>Understanding Filter Context</vt:lpstr>
      <vt:lpstr>Where to Go from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Corporate Trainer - Trainer 4</cp:lastModifiedBy>
  <cp:revision>69</cp:revision>
  <dcterms:created xsi:type="dcterms:W3CDTF">2016-07-25T18:28:04Z</dcterms:created>
  <dcterms:modified xsi:type="dcterms:W3CDTF">2023-02-23T03:07:03Z</dcterms:modified>
</cp:coreProperties>
</file>